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6" r:id="rId2"/>
    <p:sldId id="257" r:id="rId3"/>
    <p:sldId id="262" r:id="rId4"/>
    <p:sldId id="261" r:id="rId5"/>
    <p:sldId id="263" r:id="rId6"/>
    <p:sldId id="264" r:id="rId7"/>
    <p:sldId id="265" r:id="rId8"/>
    <p:sldId id="266" r:id="rId9"/>
    <p:sldId id="260" r:id="rId10"/>
    <p:sldId id="267" r:id="rId11"/>
    <p:sldId id="268" r:id="rId12"/>
    <p:sldId id="269" r:id="rId13"/>
    <p:sldId id="271" r:id="rId14"/>
    <p:sldId id="270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2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1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58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9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26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9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5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9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6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0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443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04" r:id="rId6"/>
    <p:sldLayoutId id="2147483699" r:id="rId7"/>
    <p:sldLayoutId id="2147483700" r:id="rId8"/>
    <p:sldLayoutId id="2147483701" r:id="rId9"/>
    <p:sldLayoutId id="2147483703" r:id="rId10"/>
    <p:sldLayoutId id="2147483702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://localhost:8080/" TargetMode="Externa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racle.com/technetwork/java/javase/downloads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eclipse.org/downloads/download.php?file=/oomph/epp/2019-12/R/eclipse-inst-win64.exe&amp;mirror_id=57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hub.com/FranciscoUnisal/LivrariaUnisa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mcat.apache.org/download-90.cgi" TargetMode="External"/><Relationship Id="rId2" Type="http://schemas.openxmlformats.org/officeDocument/2006/relationships/hyperlink" Target="https://tomcat.apach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-eu.apache.org/dist/tomcat/tomcat-9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5870C2-69BF-6748-922A-42E2A46AB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Projeto </a:t>
            </a:r>
            <a:r>
              <a:rPr lang="pt-BR" dirty="0" err="1">
                <a:solidFill>
                  <a:schemeClr val="tx1"/>
                </a:solidFill>
              </a:rPr>
              <a:t>java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38874F-F7E2-854D-92C1-563B59630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pt-BR" sz="2000" dirty="0"/>
              <a:t>Prof. Francisco</a:t>
            </a:r>
          </a:p>
          <a:p>
            <a:r>
              <a:rPr lang="pt-BR" sz="1800" cap="none" dirty="0" err="1"/>
              <a:t>francisco.silva@unisal.br</a:t>
            </a:r>
            <a:endParaRPr lang="pt-BR" sz="180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2EFC6-4DE6-4C89-82E1-07C0A1854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83" b="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0419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54F42-DA3B-764B-94BF-D9845CC5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144"/>
          </a:xfrm>
        </p:spPr>
        <p:txBody>
          <a:bodyPr/>
          <a:lstStyle/>
          <a:p>
            <a:r>
              <a:rPr lang="pt-BR" dirty="0"/>
              <a:t>Instalando tomcat-9 (Windows):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9737952-8771-3447-AA43-F29BFD080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8" y="1147857"/>
            <a:ext cx="7476958" cy="44519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Execute o arquivo baixado e siga os passos: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D92D2BB-FEC2-5744-B4C3-8A671B5F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9" y="1472305"/>
            <a:ext cx="3060970" cy="23550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3B4B52-3317-3041-9A97-A21CA260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21" y="1472305"/>
            <a:ext cx="3060970" cy="2343555"/>
          </a:xfrm>
          <a:prstGeom prst="rect">
            <a:avLst/>
          </a:prstGeom>
        </p:spPr>
      </p:pic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24C610E2-BF2F-5945-8A50-8E1A392CC0C4}"/>
              </a:ext>
            </a:extLst>
          </p:cNvPr>
          <p:cNvSpPr/>
          <p:nvPr/>
        </p:nvSpPr>
        <p:spPr>
          <a:xfrm>
            <a:off x="4547310" y="2421324"/>
            <a:ext cx="792330" cy="304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47E1764-9B5D-C945-B0F0-44956D406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8" y="4407372"/>
            <a:ext cx="3032125" cy="2355049"/>
          </a:xfrm>
          <a:prstGeom prst="rect">
            <a:avLst/>
          </a:prstGeom>
        </p:spPr>
      </p:pic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03342F2F-47ED-DC4A-B568-E4A51382BF51}"/>
              </a:ext>
            </a:extLst>
          </p:cNvPr>
          <p:cNvSpPr/>
          <p:nvPr/>
        </p:nvSpPr>
        <p:spPr>
          <a:xfrm>
            <a:off x="4508415" y="5280558"/>
            <a:ext cx="792330" cy="304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6664728-922E-704D-A3CF-00116C62F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954" y="4204829"/>
            <a:ext cx="3124638" cy="265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3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54F42-DA3B-764B-94BF-D9845CC5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144"/>
          </a:xfrm>
        </p:spPr>
        <p:txBody>
          <a:bodyPr/>
          <a:lstStyle/>
          <a:p>
            <a:r>
              <a:rPr lang="pt-BR" dirty="0"/>
              <a:t>Instalando tomcat-9 (Windows):</a:t>
            </a:r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24C610E2-BF2F-5945-8A50-8E1A392CC0C4}"/>
              </a:ext>
            </a:extLst>
          </p:cNvPr>
          <p:cNvSpPr/>
          <p:nvPr/>
        </p:nvSpPr>
        <p:spPr>
          <a:xfrm>
            <a:off x="4547310" y="2421324"/>
            <a:ext cx="792330" cy="304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FF8103-489F-6744-8D7B-BA8D4372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307334"/>
            <a:ext cx="3293920" cy="25582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87FFF9-3F2F-3549-A4E6-48B32B9C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55" y="1246759"/>
            <a:ext cx="3447508" cy="265398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75F35A-1988-984A-BDBD-E78A5941E624}"/>
              </a:ext>
            </a:extLst>
          </p:cNvPr>
          <p:cNvSpPr txBox="1"/>
          <p:nvPr/>
        </p:nvSpPr>
        <p:spPr>
          <a:xfrm>
            <a:off x="5891055" y="3865590"/>
            <a:ext cx="360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Escolha a pasta “projetos-</a:t>
            </a:r>
            <a:r>
              <a:rPr lang="pt-BR" dirty="0" err="1"/>
              <a:t>unisal</a:t>
            </a:r>
            <a:r>
              <a:rPr lang="pt-BR" dirty="0"/>
              <a:t>”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29F0C3A-1319-7C40-9FBB-4C54CDB34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4234922"/>
            <a:ext cx="3372528" cy="262307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2FA074-78FC-474D-BC6D-B77B864D8DCA}"/>
              </a:ext>
            </a:extLst>
          </p:cNvPr>
          <p:cNvSpPr txBox="1"/>
          <p:nvPr/>
        </p:nvSpPr>
        <p:spPr>
          <a:xfrm>
            <a:off x="4566202" y="4316968"/>
            <a:ext cx="738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Vai no Eclipse e procure pela sessão “server” ou “servidor” como abaixo e clique no link: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5C05072-986B-F04C-A651-ABFEDD9B5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02" y="4641889"/>
            <a:ext cx="71882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54F42-DA3B-764B-94BF-D9845CC5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144"/>
          </a:xfrm>
        </p:spPr>
        <p:txBody>
          <a:bodyPr/>
          <a:lstStyle/>
          <a:p>
            <a:r>
              <a:rPr lang="pt-BR" dirty="0"/>
              <a:t>Instalando tomcat-9 (Windows):</a:t>
            </a:r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24C610E2-BF2F-5945-8A50-8E1A392CC0C4}"/>
              </a:ext>
            </a:extLst>
          </p:cNvPr>
          <p:cNvSpPr/>
          <p:nvPr/>
        </p:nvSpPr>
        <p:spPr>
          <a:xfrm>
            <a:off x="5957431" y="2357934"/>
            <a:ext cx="682620" cy="27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A920E4-7BBB-7A4D-AE17-3598E421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2" y="1199335"/>
            <a:ext cx="5824049" cy="31142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E979A0-B268-7440-B8AA-1F9567827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51" y="1228318"/>
            <a:ext cx="5551949" cy="31142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AAE5F31-C89E-664F-80B1-E278C3B20D40}"/>
              </a:ext>
            </a:extLst>
          </p:cNvPr>
          <p:cNvSpPr txBox="1"/>
          <p:nvPr/>
        </p:nvSpPr>
        <p:spPr>
          <a:xfrm>
            <a:off x="7529512" y="1045446"/>
            <a:ext cx="304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Digite o diretório que foi instalado: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115487-FD64-494C-BC88-5A8648C05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0" y="4378232"/>
            <a:ext cx="5957431" cy="24797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57F8070-0324-A54F-9E66-478799B724FA}"/>
              </a:ext>
            </a:extLst>
          </p:cNvPr>
          <p:cNvSpPr txBox="1"/>
          <p:nvPr/>
        </p:nvSpPr>
        <p:spPr>
          <a:xfrm>
            <a:off x="6640051" y="4525472"/>
            <a:ext cx="548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No browser que abrir digite: </a:t>
            </a:r>
            <a:r>
              <a:rPr lang="pt-BR" sz="1400" b="1" dirty="0">
                <a:hlinkClick r:id="rId5"/>
              </a:rPr>
              <a:t>http://localhost:8080</a:t>
            </a:r>
            <a:r>
              <a:rPr lang="pt-BR" sz="1400" dirty="0"/>
              <a:t> 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CE392EE-10C6-1F43-8894-15B003609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283" y="4833249"/>
            <a:ext cx="6095998" cy="18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54F42-DA3B-764B-94BF-D9845CC5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144"/>
          </a:xfrm>
        </p:spPr>
        <p:txBody>
          <a:bodyPr/>
          <a:lstStyle/>
          <a:p>
            <a:r>
              <a:rPr lang="pt-BR" dirty="0"/>
              <a:t>Instalando tomcat-9 (MAC):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542B45-5994-DD4F-A8E2-9618451A941A}"/>
              </a:ext>
            </a:extLst>
          </p:cNvPr>
          <p:cNvSpPr/>
          <p:nvPr/>
        </p:nvSpPr>
        <p:spPr>
          <a:xfrm>
            <a:off x="581192" y="1534287"/>
            <a:ext cx="3505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wolfpaulus.com</a:t>
            </a:r>
            <a:r>
              <a:rPr lang="pt-BR" dirty="0"/>
              <a:t>/</a:t>
            </a:r>
            <a:r>
              <a:rPr lang="pt-BR" dirty="0" err="1"/>
              <a:t>tomcat</a:t>
            </a:r>
            <a:r>
              <a:rPr lang="pt-BR" dirty="0"/>
              <a:t>/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EA89963-6D4A-2842-ABA1-B3031E18F1BA}"/>
              </a:ext>
            </a:extLst>
          </p:cNvPr>
          <p:cNvSpPr txBox="1">
            <a:spLocks/>
          </p:cNvSpPr>
          <p:nvPr/>
        </p:nvSpPr>
        <p:spPr>
          <a:xfrm>
            <a:off x="581192" y="2315221"/>
            <a:ext cx="11029616" cy="5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Instalando tomcat-9 (LINUX/</a:t>
            </a:r>
            <a:r>
              <a:rPr lang="pt-BR" dirty="0" err="1"/>
              <a:t>Ubuntu</a:t>
            </a:r>
            <a:r>
              <a:rPr lang="pt-BR" dirty="0"/>
              <a:t>):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7032608-10DB-DB4B-92D2-F7DAA18878F6}"/>
              </a:ext>
            </a:extLst>
          </p:cNvPr>
          <p:cNvSpPr/>
          <p:nvPr/>
        </p:nvSpPr>
        <p:spPr>
          <a:xfrm>
            <a:off x="581192" y="3244334"/>
            <a:ext cx="10593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www.digitalocean.com</a:t>
            </a:r>
            <a:r>
              <a:rPr lang="pt-BR" dirty="0"/>
              <a:t>/</a:t>
            </a:r>
            <a:r>
              <a:rPr lang="pt-BR" dirty="0" err="1"/>
              <a:t>community</a:t>
            </a:r>
            <a:r>
              <a:rPr lang="pt-BR" dirty="0"/>
              <a:t>/</a:t>
            </a:r>
            <a:r>
              <a:rPr lang="pt-BR" dirty="0" err="1"/>
              <a:t>tutorials</a:t>
            </a:r>
            <a:r>
              <a:rPr lang="pt-BR" dirty="0"/>
              <a:t>/install-tomcat-9-ubuntu-1804-pt</a:t>
            </a:r>
          </a:p>
        </p:txBody>
      </p:sp>
    </p:spTree>
    <p:extLst>
      <p:ext uri="{BB962C8B-B14F-4D97-AF65-F5344CB8AC3E}">
        <p14:creationId xmlns:p14="http://schemas.microsoft.com/office/powerpoint/2010/main" val="360423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54F42-DA3B-764B-94BF-D9845CC5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144"/>
          </a:xfrm>
        </p:spPr>
        <p:txBody>
          <a:bodyPr/>
          <a:lstStyle/>
          <a:p>
            <a:r>
              <a:rPr lang="pt-BR" dirty="0"/>
              <a:t>Instalando </a:t>
            </a:r>
            <a:r>
              <a:rPr lang="pt-BR" dirty="0" err="1"/>
              <a:t>mariadb</a:t>
            </a:r>
            <a:r>
              <a:rPr lang="pt-BR" dirty="0"/>
              <a:t> (Windows):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FBC55C-9768-3A4C-B7ED-9AD4817D8BA5}"/>
              </a:ext>
            </a:extLst>
          </p:cNvPr>
          <p:cNvSpPr/>
          <p:nvPr/>
        </p:nvSpPr>
        <p:spPr>
          <a:xfrm>
            <a:off x="581192" y="3243188"/>
            <a:ext cx="856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mariadb.com</a:t>
            </a:r>
            <a:r>
              <a:rPr lang="pt-BR" dirty="0"/>
              <a:t>/</a:t>
            </a:r>
            <a:r>
              <a:rPr lang="pt-BR" dirty="0" err="1"/>
              <a:t>kb</a:t>
            </a:r>
            <a:r>
              <a:rPr lang="pt-BR" dirty="0"/>
              <a:t>/</a:t>
            </a:r>
            <a:r>
              <a:rPr lang="pt-BR" dirty="0" err="1"/>
              <a:t>en</a:t>
            </a:r>
            <a:r>
              <a:rPr lang="pt-BR" dirty="0"/>
              <a:t>/</a:t>
            </a:r>
            <a:r>
              <a:rPr lang="pt-BR" dirty="0" err="1"/>
              <a:t>installing-mariadb-on-macos-using-homebrew</a:t>
            </a:r>
            <a:r>
              <a:rPr lang="pt-BR" dirty="0"/>
              <a:t>/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36CC48D-A5FB-8E4E-A890-467F45611852}"/>
              </a:ext>
            </a:extLst>
          </p:cNvPr>
          <p:cNvSpPr txBox="1">
            <a:spLocks/>
          </p:cNvSpPr>
          <p:nvPr/>
        </p:nvSpPr>
        <p:spPr>
          <a:xfrm>
            <a:off x="581192" y="2456727"/>
            <a:ext cx="11029616" cy="5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Instalando </a:t>
            </a:r>
            <a:r>
              <a:rPr lang="pt-BR" dirty="0" err="1"/>
              <a:t>mariadb</a:t>
            </a:r>
            <a:r>
              <a:rPr lang="pt-BR" dirty="0"/>
              <a:t> (MAC):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354F706-6421-6546-ADC2-CA20081D2DED}"/>
              </a:ext>
            </a:extLst>
          </p:cNvPr>
          <p:cNvSpPr/>
          <p:nvPr/>
        </p:nvSpPr>
        <p:spPr>
          <a:xfrm>
            <a:off x="581192" y="1487681"/>
            <a:ext cx="9845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mariadb.com</a:t>
            </a:r>
            <a:r>
              <a:rPr lang="pt-BR" dirty="0"/>
              <a:t>/</a:t>
            </a:r>
            <a:r>
              <a:rPr lang="pt-BR" dirty="0" err="1"/>
              <a:t>kb</a:t>
            </a:r>
            <a:r>
              <a:rPr lang="pt-BR" dirty="0"/>
              <a:t>/</a:t>
            </a:r>
            <a:r>
              <a:rPr lang="pt-BR" dirty="0" err="1"/>
              <a:t>pt-br</a:t>
            </a:r>
            <a:r>
              <a:rPr lang="pt-BR" dirty="0"/>
              <a:t>/</a:t>
            </a:r>
            <a:r>
              <a:rPr lang="pt-BR" dirty="0" err="1"/>
              <a:t>installing-mariadb-msi-packages-on-windows</a:t>
            </a:r>
            <a:r>
              <a:rPr lang="pt-BR" dirty="0"/>
              <a:t>/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E3A6B40-BBC7-1446-9BA8-1D73467AB2A7}"/>
              </a:ext>
            </a:extLst>
          </p:cNvPr>
          <p:cNvSpPr txBox="1">
            <a:spLocks/>
          </p:cNvSpPr>
          <p:nvPr/>
        </p:nvSpPr>
        <p:spPr>
          <a:xfrm>
            <a:off x="581192" y="4211298"/>
            <a:ext cx="11029616" cy="5551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Instalando </a:t>
            </a:r>
            <a:r>
              <a:rPr lang="pt-BR" dirty="0" err="1"/>
              <a:t>mariadb</a:t>
            </a:r>
            <a:r>
              <a:rPr lang="pt-BR" dirty="0"/>
              <a:t> (LINUX/</a:t>
            </a:r>
            <a:r>
              <a:rPr lang="pt-BR" dirty="0" err="1"/>
              <a:t>ubuntu</a:t>
            </a:r>
            <a:r>
              <a:rPr lang="pt-BR" dirty="0"/>
              <a:t>):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5074C5F-9E6C-D747-81AF-CA82A468760C}"/>
              </a:ext>
            </a:extLst>
          </p:cNvPr>
          <p:cNvSpPr/>
          <p:nvPr/>
        </p:nvSpPr>
        <p:spPr>
          <a:xfrm>
            <a:off x="581192" y="4997759"/>
            <a:ext cx="9370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linuxize.com</a:t>
            </a:r>
            <a:r>
              <a:rPr lang="pt-BR" dirty="0"/>
              <a:t>/post/how-to-install-mariadb-on-ubuntu-18-04/</a:t>
            </a:r>
          </a:p>
        </p:txBody>
      </p:sp>
    </p:spTree>
    <p:extLst>
      <p:ext uri="{BB962C8B-B14F-4D97-AF65-F5344CB8AC3E}">
        <p14:creationId xmlns:p14="http://schemas.microsoft.com/office/powerpoint/2010/main" val="393620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F9451-9CF4-D748-BACE-38D3AF12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67" y="645754"/>
            <a:ext cx="11029616" cy="519276"/>
          </a:xfrm>
        </p:spPr>
        <p:txBody>
          <a:bodyPr/>
          <a:lstStyle/>
          <a:p>
            <a:r>
              <a:rPr lang="pt-BR" dirty="0"/>
              <a:t>Instalando o JDK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A3C2D7-C670-3745-93E0-2733C807C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168" y="1165030"/>
            <a:ext cx="11029615" cy="5564383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/>
              <a:t>JDK</a:t>
            </a:r>
            <a:r>
              <a:rPr lang="pt-BR" dirty="0"/>
              <a:t>: Faça o </a:t>
            </a:r>
            <a:r>
              <a:rPr lang="pt-BR" i="1" dirty="0"/>
              <a:t>download</a:t>
            </a:r>
            <a:r>
              <a:rPr lang="pt-BR" dirty="0"/>
              <a:t> da versão mais atual (Java SE </a:t>
            </a:r>
            <a:r>
              <a:rPr lang="pt-BR" dirty="0" err="1"/>
              <a:t>Development</a:t>
            </a:r>
            <a:r>
              <a:rPr lang="pt-BR" dirty="0"/>
              <a:t> </a:t>
            </a:r>
            <a:r>
              <a:rPr lang="pt-BR"/>
              <a:t>Kit 15) </a:t>
            </a:r>
            <a:r>
              <a:rPr lang="pt-BR" dirty="0" err="1"/>
              <a:t>aqui:</a:t>
            </a:r>
            <a:r>
              <a:rPr lang="pt-BR" dirty="0" err="1">
                <a:hlinkClick r:id="rId2"/>
              </a:rPr>
              <a:t>http</a:t>
            </a:r>
            <a:r>
              <a:rPr lang="pt-BR" dirty="0">
                <a:hlinkClick r:id="rId2"/>
              </a:rPr>
              <a:t>://www.oracle.com/technetwork/java/javase/downloads/index.html</a:t>
            </a:r>
            <a:endParaRPr lang="pt-BR" dirty="0"/>
          </a:p>
          <a:p>
            <a:r>
              <a:rPr lang="pt-BR" dirty="0"/>
              <a:t>Execute o instalador do </a:t>
            </a:r>
            <a:r>
              <a:rPr lang="pt-BR" b="1" dirty="0"/>
              <a:t>JDK</a:t>
            </a:r>
            <a:r>
              <a:rPr lang="pt-BR" dirty="0"/>
              <a:t> (jdk-8u45-windows-i586.exe) e siga as instruções até concluir (</a:t>
            </a:r>
            <a:r>
              <a:rPr lang="pt-BR" dirty="0" err="1"/>
              <a:t>next</a:t>
            </a:r>
            <a:r>
              <a:rPr lang="pt-BR" dirty="0"/>
              <a:t> &gt; </a:t>
            </a:r>
            <a:r>
              <a:rPr lang="pt-BR" dirty="0" err="1"/>
              <a:t>next</a:t>
            </a:r>
            <a:r>
              <a:rPr lang="pt-BR" dirty="0"/>
              <a:t> &gt; </a:t>
            </a:r>
            <a:r>
              <a:rPr lang="pt-BR" dirty="0" err="1"/>
              <a:t>finish</a:t>
            </a:r>
            <a:r>
              <a:rPr lang="pt-BR" dirty="0"/>
              <a:t>), se desejar, é possível informar o </a:t>
            </a:r>
            <a:r>
              <a:rPr lang="pt-BR" b="1" dirty="0"/>
              <a:t>diretório de instalação</a:t>
            </a:r>
            <a:r>
              <a:rPr lang="pt-BR" dirty="0"/>
              <a:t> (que vai ser muito importante para realizarmos a configuração do </a:t>
            </a:r>
            <a:r>
              <a:rPr lang="pt-BR" b="1" dirty="0"/>
              <a:t>JDK – Figura abaixo</a:t>
            </a:r>
            <a:r>
              <a:rPr lang="pt-BR" dirty="0"/>
              <a:t>).</a:t>
            </a:r>
          </a:p>
          <a:p>
            <a:r>
              <a:rPr lang="pt-BR" dirty="0"/>
              <a:t>Juntamente com o </a:t>
            </a:r>
            <a:r>
              <a:rPr lang="pt-BR" b="1" dirty="0"/>
              <a:t>JDK </a:t>
            </a:r>
            <a:r>
              <a:rPr lang="pt-BR" dirty="0"/>
              <a:t>será feita a instalação do </a:t>
            </a:r>
            <a:r>
              <a:rPr lang="pt-BR" b="1" dirty="0"/>
              <a:t>JRE</a:t>
            </a:r>
            <a:r>
              <a:rPr lang="pt-BR" dirty="0"/>
              <a:t> (Java </a:t>
            </a:r>
            <a:r>
              <a:rPr lang="pt-BR" dirty="0" err="1"/>
              <a:t>Runtime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) que é o aplicativo que permite executar os programas em </a:t>
            </a:r>
            <a:r>
              <a:rPr lang="pt-BR" b="1" dirty="0"/>
              <a:t>JAVA </a:t>
            </a:r>
            <a:r>
              <a:rPr lang="pt-BR" dirty="0"/>
              <a:t>no seu sistema operacional.</a:t>
            </a:r>
          </a:p>
          <a:p>
            <a:r>
              <a:rPr lang="pt-BR" b="1" dirty="0"/>
              <a:t>Configurando o JAVA no Windows</a:t>
            </a:r>
            <a:endParaRPr lang="pt-BR" dirty="0"/>
          </a:p>
          <a:p>
            <a:r>
              <a:rPr lang="pt-BR" dirty="0"/>
              <a:t>Clique com o botão direito em </a:t>
            </a:r>
            <a:r>
              <a:rPr lang="pt-BR" b="1" dirty="0"/>
              <a:t>Computador</a:t>
            </a:r>
            <a:r>
              <a:rPr lang="pt-BR" dirty="0"/>
              <a:t> e siga as opções </a:t>
            </a:r>
          </a:p>
          <a:p>
            <a:r>
              <a:rPr lang="pt-BR" b="1" dirty="0"/>
              <a:t>Propriedades</a:t>
            </a:r>
            <a:r>
              <a:rPr lang="pt-BR" dirty="0"/>
              <a:t> &gt; </a:t>
            </a:r>
            <a:r>
              <a:rPr lang="pt-BR" b="1" dirty="0"/>
              <a:t>Configurações avançadas do sistema</a:t>
            </a:r>
            <a:r>
              <a:rPr lang="pt-BR" dirty="0"/>
              <a:t> &gt; (aba Avançado) </a:t>
            </a:r>
          </a:p>
          <a:p>
            <a:pPr marL="0" indent="0">
              <a:buNone/>
            </a:pPr>
            <a:r>
              <a:rPr lang="pt-BR" b="1" dirty="0"/>
              <a:t>Variáveis de Ambiente… </a:t>
            </a:r>
            <a:endParaRPr lang="pt-BR" dirty="0"/>
          </a:p>
          <a:p>
            <a:r>
              <a:rPr lang="pt-BR" dirty="0"/>
              <a:t>Crie/edite as </a:t>
            </a:r>
            <a:r>
              <a:rPr lang="pt-BR" b="1" dirty="0"/>
              <a:t>variáveis do sistema</a:t>
            </a:r>
            <a:r>
              <a:rPr lang="pt-BR" dirty="0"/>
              <a:t> listadas abaixo: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br>
              <a:rPr lang="pt-BR" dirty="0"/>
            </a:b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AB0F39-F2D0-6141-B8C5-6413ADD8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62" y="3332859"/>
            <a:ext cx="3633621" cy="27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8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F9451-9CF4-D748-BACE-38D3AF12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67" y="645754"/>
            <a:ext cx="11029616" cy="519276"/>
          </a:xfrm>
        </p:spPr>
        <p:txBody>
          <a:bodyPr/>
          <a:lstStyle/>
          <a:p>
            <a:r>
              <a:rPr lang="pt-BR" dirty="0"/>
              <a:t>Instalando o JDK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A3C2D7-C670-3745-93E0-2733C807C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168" y="1165030"/>
            <a:ext cx="11029615" cy="5564383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/>
              <a:t>JAVA_HOME</a:t>
            </a:r>
            <a:endParaRPr lang="pt-BR" dirty="0"/>
          </a:p>
          <a:p>
            <a:pPr lvl="1"/>
            <a:r>
              <a:rPr lang="pt-BR" dirty="0"/>
              <a:t>informe o </a:t>
            </a:r>
            <a:r>
              <a:rPr lang="pt-BR" b="1" dirty="0"/>
              <a:t>diretório da instalação</a:t>
            </a:r>
            <a:r>
              <a:rPr lang="pt-BR" dirty="0"/>
              <a:t> do JDK (</a:t>
            </a:r>
            <a:r>
              <a:rPr lang="pt-BR" b="1" dirty="0"/>
              <a:t>Figura abaixo</a:t>
            </a:r>
            <a:r>
              <a:rPr lang="pt-BR" dirty="0"/>
              <a:t>).</a:t>
            </a:r>
          </a:p>
          <a:p>
            <a:pPr lvl="1"/>
            <a:r>
              <a:rPr lang="pt-BR" dirty="0"/>
              <a:t>Exemplo</a:t>
            </a:r>
            <a:r>
              <a:rPr lang="pt-BR" b="1" dirty="0"/>
              <a:t> C:\</a:t>
            </a:r>
            <a:r>
              <a:rPr lang="pt-BR" b="1" dirty="0" err="1"/>
              <a:t>Program</a:t>
            </a:r>
            <a:r>
              <a:rPr lang="pt-BR" b="1" dirty="0"/>
              <a:t> Files\Java\jdk1.8.0_45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b="1" dirty="0" err="1"/>
              <a:t>CLASSPATH</a:t>
            </a:r>
            <a:r>
              <a:rPr lang="pt-BR" dirty="0" err="1"/>
              <a:t>informe</a:t>
            </a:r>
            <a:r>
              <a:rPr lang="pt-BR" dirty="0"/>
              <a:t> </a:t>
            </a:r>
            <a:r>
              <a:rPr lang="pt-BR" b="1" dirty="0"/>
              <a:t>%JAVA_HOME%\</a:t>
            </a:r>
            <a:r>
              <a:rPr lang="pt-BR" b="1" dirty="0" err="1"/>
              <a:t>lib</a:t>
            </a:r>
            <a:r>
              <a:rPr lang="pt-BR" b="1" dirty="0"/>
              <a:t>\</a:t>
            </a:r>
            <a:r>
              <a:rPr lang="pt-BR" b="1" dirty="0" err="1"/>
              <a:t>tools.jar</a:t>
            </a:r>
            <a:r>
              <a:rPr lang="pt-BR" b="1" dirty="0"/>
              <a:t> (Figura abaixo).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br>
              <a:rPr lang="pt-BR" dirty="0"/>
            </a:b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9FC670-BF84-4D44-987A-8E232E24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67" y="1989834"/>
            <a:ext cx="1729226" cy="19573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E77490-76FF-B242-9256-5452B57C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67" y="4466497"/>
            <a:ext cx="1833920" cy="20859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07E349-9E03-F740-83E3-4FD200A4D090}"/>
              </a:ext>
            </a:extLst>
          </p:cNvPr>
          <p:cNvSpPr txBox="1"/>
          <p:nvPr/>
        </p:nvSpPr>
        <p:spPr>
          <a:xfrm>
            <a:off x="6529389" y="1165030"/>
            <a:ext cx="5529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Para confirmar que a instalação e configuração do </a:t>
            </a:r>
            <a:r>
              <a:rPr lang="pt-BR" sz="1200" b="1" dirty="0"/>
              <a:t>JAVA</a:t>
            </a:r>
            <a:r>
              <a:rPr lang="pt-BR" sz="1200" dirty="0"/>
              <a:t> foi realizada com sucesso, execute os comandos “</a:t>
            </a:r>
            <a:r>
              <a:rPr lang="pt-BR" sz="1200" b="1" dirty="0" err="1"/>
              <a:t>java</a:t>
            </a:r>
            <a:r>
              <a:rPr lang="pt-BR" sz="1200" b="1" dirty="0"/>
              <a:t> -</a:t>
            </a:r>
            <a:r>
              <a:rPr lang="pt-BR" sz="1200" b="1" dirty="0" err="1"/>
              <a:t>version</a:t>
            </a:r>
            <a:r>
              <a:rPr lang="pt-BR" sz="1200" dirty="0"/>
              <a:t>” e “</a:t>
            </a:r>
            <a:r>
              <a:rPr lang="pt-BR" sz="1200" b="1" dirty="0" err="1"/>
              <a:t>javac</a:t>
            </a:r>
            <a:r>
              <a:rPr lang="pt-BR" sz="1200" b="1" dirty="0"/>
              <a:t> -</a:t>
            </a:r>
            <a:r>
              <a:rPr lang="pt-BR" sz="1200" b="1" dirty="0" err="1"/>
              <a:t>version</a:t>
            </a:r>
            <a:r>
              <a:rPr lang="pt-BR" sz="1200" dirty="0"/>
              <a:t>” no </a:t>
            </a:r>
            <a:r>
              <a:rPr lang="pt-BR" sz="1200" b="1" dirty="0" err="1"/>
              <a:t>prompt</a:t>
            </a:r>
            <a:r>
              <a:rPr lang="pt-BR" sz="1200" b="1" dirty="0"/>
              <a:t> de comando</a:t>
            </a:r>
            <a:r>
              <a:rPr lang="pt-BR" sz="1200" dirty="0"/>
              <a:t>. O resultado esperado está na </a:t>
            </a:r>
            <a:r>
              <a:rPr lang="pt-BR" sz="1200" b="1" dirty="0"/>
              <a:t>Figura abaixo.</a:t>
            </a:r>
            <a:endParaRPr lang="pt-BR" sz="1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0EDAF0A-BA04-AC42-B9D6-955E02036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87" y="1989834"/>
            <a:ext cx="4090987" cy="10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0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F9451-9CF4-D748-BACE-38D3AF12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67" y="645754"/>
            <a:ext cx="11029616" cy="519276"/>
          </a:xfrm>
        </p:spPr>
        <p:txBody>
          <a:bodyPr/>
          <a:lstStyle/>
          <a:p>
            <a:r>
              <a:rPr lang="pt-BR" dirty="0"/>
              <a:t>Instalando o eclipse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A3C2D7-C670-3745-93E0-2733C807C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168" y="1165030"/>
            <a:ext cx="11029615" cy="556438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Download do Eclipse:</a:t>
            </a:r>
            <a:br>
              <a:rPr lang="pt-BR" dirty="0"/>
            </a:br>
            <a:r>
              <a:rPr lang="pt-BR" dirty="0">
                <a:hlinkClick r:id="rId2"/>
              </a:rPr>
              <a:t>https://www.eclipse.org/downloads/download.php?file=/oomph/epp/2019-12/R/eclipse-inst-win64.exe&amp;mirror_id=576</a:t>
            </a:r>
            <a:endParaRPr lang="pt-BR" dirty="0"/>
          </a:p>
          <a:p>
            <a:r>
              <a:rPr lang="pt-BR" dirty="0"/>
              <a:t>Escolher a opção abaixo e siga as instruções até concluir (</a:t>
            </a:r>
            <a:r>
              <a:rPr lang="pt-BR" dirty="0" err="1"/>
              <a:t>next</a:t>
            </a:r>
            <a:r>
              <a:rPr lang="pt-BR" dirty="0"/>
              <a:t> &gt; </a:t>
            </a:r>
            <a:r>
              <a:rPr lang="pt-BR" dirty="0" err="1"/>
              <a:t>next</a:t>
            </a:r>
            <a:r>
              <a:rPr lang="pt-BR" dirty="0"/>
              <a:t> &gt; </a:t>
            </a:r>
            <a:r>
              <a:rPr lang="pt-BR" dirty="0" err="1"/>
              <a:t>finish</a:t>
            </a:r>
            <a:r>
              <a:rPr lang="pt-BR" dirty="0"/>
              <a:t>).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Vá na pasta onde está o arquivo do Eclipse que você baixou agora e o execute para realizar a instalação.</a:t>
            </a:r>
          </a:p>
          <a:p>
            <a:r>
              <a:rPr lang="pt-BR" dirty="0"/>
              <a:t>Será aberta a janela de instalação do Eclipse. O processo é bem simples, basta avançar até concluir a instalação.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Irá aparecer algo antes de iniciar o programa, será uma janela solicitando que você escolha a pasta onde os projetos Java serão armazenados.</a:t>
            </a:r>
          </a:p>
          <a:p>
            <a:r>
              <a:rPr lang="pt-BR" dirty="0"/>
              <a:t>Deixe o diretório padrão na pasta de usuário e clique no botão </a:t>
            </a:r>
            <a:r>
              <a:rPr lang="pt-BR" i="1" dirty="0" err="1"/>
              <a:t>Launch</a:t>
            </a:r>
            <a:r>
              <a:rPr lang="pt-BR" i="1" dirty="0"/>
              <a:t>.</a:t>
            </a:r>
            <a:endParaRPr lang="pt-BR" dirty="0"/>
          </a:p>
          <a:p>
            <a:pPr marL="0" indent="0">
              <a:buNone/>
            </a:pP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E35ABE-81DD-974F-8CB9-9FA9FEFA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8" y="2152780"/>
            <a:ext cx="5567433" cy="10052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C1B1C00-0CA3-1549-BE5E-3841F671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17" y="3677287"/>
            <a:ext cx="2995459" cy="15873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8694DF-198D-1A44-A69D-EDB64133B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567" y="5572579"/>
            <a:ext cx="4005096" cy="12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4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E511E-FBB4-AF4F-9561-BF3610BCD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83675"/>
            <a:ext cx="11029616" cy="646331"/>
          </a:xfrm>
        </p:spPr>
        <p:txBody>
          <a:bodyPr/>
          <a:lstStyle/>
          <a:p>
            <a:r>
              <a:rPr lang="pt-BR" dirty="0"/>
              <a:t>Instalar o </a:t>
            </a:r>
            <a:r>
              <a:rPr lang="pt-BR" dirty="0" err="1"/>
              <a:t>github</a:t>
            </a:r>
            <a:r>
              <a:rPr lang="pt-BR" dirty="0"/>
              <a:t> local (Windows):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39A135-5427-AF44-A673-F73A8869A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30006"/>
            <a:ext cx="11029615" cy="3634486"/>
          </a:xfrm>
        </p:spPr>
        <p:txBody>
          <a:bodyPr>
            <a:normAutofit/>
          </a:bodyPr>
          <a:lstStyle/>
          <a:p>
            <a:r>
              <a:rPr lang="pt-BR" sz="1500" dirty="0"/>
              <a:t>acesse o </a:t>
            </a:r>
            <a:r>
              <a:rPr lang="pt-BR" sz="1500" b="1" dirty="0">
                <a:hlinkClick r:id="rId2"/>
              </a:rPr>
              <a:t>site oficial</a:t>
            </a:r>
            <a:r>
              <a:rPr lang="pt-BR" sz="1500" b="1" dirty="0"/>
              <a:t> (</a:t>
            </a:r>
            <a:r>
              <a:rPr lang="pt-BR" sz="1500" dirty="0">
                <a:hlinkClick r:id="rId3"/>
              </a:rPr>
              <a:t>https://git-scm.com/download/win</a:t>
            </a:r>
            <a:r>
              <a:rPr lang="pt-BR" sz="1500" dirty="0"/>
              <a:t>) </a:t>
            </a:r>
          </a:p>
          <a:p>
            <a:pPr marL="0" indent="0">
              <a:buNone/>
            </a:pPr>
            <a:r>
              <a:rPr lang="pt-BR" sz="1500" dirty="0"/>
              <a:t>para baixar o instalador do </a:t>
            </a:r>
            <a:r>
              <a:rPr lang="pt-BR" sz="1500" dirty="0" err="1"/>
              <a:t>git</a:t>
            </a:r>
            <a:r>
              <a:rPr lang="pt-BR" sz="1500" dirty="0"/>
              <a:t>.</a:t>
            </a:r>
          </a:p>
          <a:p>
            <a:endParaRPr lang="pt-BR" sz="1500" dirty="0"/>
          </a:p>
          <a:p>
            <a:endParaRPr lang="pt-BR" sz="1500" dirty="0"/>
          </a:p>
          <a:p>
            <a:endParaRPr lang="pt-BR" sz="1500" dirty="0"/>
          </a:p>
          <a:p>
            <a:endParaRPr lang="pt-BR" sz="1500" dirty="0"/>
          </a:p>
          <a:p>
            <a:endParaRPr lang="pt-BR" sz="1500" dirty="0"/>
          </a:p>
          <a:p>
            <a:r>
              <a:rPr lang="pt-BR" sz="1500" dirty="0"/>
              <a:t>Depois de baixar siga os passos: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A453F-0F35-7140-A463-082A964B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61" y="1853186"/>
            <a:ext cx="3879364" cy="21818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F4022B-67C9-3C43-B7BC-B36FA1394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686" y="1863743"/>
            <a:ext cx="6578314" cy="16401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29B356C-54DA-BB42-BB02-D4AA2A2F56E9}"/>
              </a:ext>
            </a:extLst>
          </p:cNvPr>
          <p:cNvSpPr txBox="1"/>
          <p:nvPr/>
        </p:nvSpPr>
        <p:spPr>
          <a:xfrm>
            <a:off x="6327442" y="1395603"/>
            <a:ext cx="458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 Após o instalador ser baixado, execute-o.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9DBF5D54-A9EC-BC49-B690-4BAB87EC9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35" y="4360690"/>
            <a:ext cx="3190651" cy="2497309"/>
          </a:xfrm>
          <a:prstGeom prst="rect">
            <a:avLst/>
          </a:prstGeom>
        </p:spPr>
      </p:pic>
      <p:sp>
        <p:nvSpPr>
          <p:cNvPr id="25" name="Seta para a Direita 24">
            <a:extLst>
              <a:ext uri="{FF2B5EF4-FFF2-40B4-BE49-F238E27FC236}">
                <a16:creationId xmlns:a16="http://schemas.microsoft.com/office/drawing/2014/main" id="{68C5DA2A-7A16-5F49-AF84-CD81020DB390}"/>
              </a:ext>
            </a:extLst>
          </p:cNvPr>
          <p:cNvSpPr/>
          <p:nvPr/>
        </p:nvSpPr>
        <p:spPr>
          <a:xfrm>
            <a:off x="4942211" y="5532728"/>
            <a:ext cx="671475" cy="29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8E1E2B49-D4B7-5B4E-AA8C-D45CACA262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525" y="4379339"/>
            <a:ext cx="3218182" cy="24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9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E511E-FBB4-AF4F-9561-BF3610BCD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83675"/>
            <a:ext cx="11029616" cy="646331"/>
          </a:xfrm>
        </p:spPr>
        <p:txBody>
          <a:bodyPr/>
          <a:lstStyle/>
          <a:p>
            <a:r>
              <a:rPr lang="pt-BR" dirty="0"/>
              <a:t>Instalar o </a:t>
            </a:r>
            <a:r>
              <a:rPr lang="pt-BR" dirty="0" err="1"/>
              <a:t>github</a:t>
            </a:r>
            <a:r>
              <a:rPr lang="pt-BR" dirty="0"/>
              <a:t> local (Windows):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21D721D-A1C2-C347-BEA0-9B93C641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35" y="1254499"/>
            <a:ext cx="3199557" cy="2495654"/>
          </a:xfrm>
          <a:prstGeom prst="rect">
            <a:avLst/>
          </a:prstGeom>
        </p:spPr>
      </p:pic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9A610399-0FBC-C541-B5B6-AEEB011AE1CA}"/>
              </a:ext>
            </a:extLst>
          </p:cNvPr>
          <p:cNvSpPr/>
          <p:nvPr/>
        </p:nvSpPr>
        <p:spPr>
          <a:xfrm>
            <a:off x="4855059" y="2043251"/>
            <a:ext cx="758627" cy="286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31BD394-B9C8-A242-9437-0CE20F8E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631" y="1230006"/>
            <a:ext cx="3190650" cy="24787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69359F1-5453-7E44-9597-200A20FE9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35" y="4070345"/>
            <a:ext cx="3353154" cy="2601356"/>
          </a:xfrm>
          <a:prstGeom prst="rect">
            <a:avLst/>
          </a:prstGeom>
        </p:spPr>
      </p:pic>
      <p:sp>
        <p:nvSpPr>
          <p:cNvPr id="16" name="Seta para a Direita 15">
            <a:extLst>
              <a:ext uri="{FF2B5EF4-FFF2-40B4-BE49-F238E27FC236}">
                <a16:creationId xmlns:a16="http://schemas.microsoft.com/office/drawing/2014/main" id="{9431435D-46AD-2C4D-8236-4806B4D930E3}"/>
              </a:ext>
            </a:extLst>
          </p:cNvPr>
          <p:cNvSpPr/>
          <p:nvPr/>
        </p:nvSpPr>
        <p:spPr>
          <a:xfrm>
            <a:off x="4854274" y="4755537"/>
            <a:ext cx="759412" cy="22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FF22398-7CE1-F34F-AB08-D749CCBD8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724" y="4070345"/>
            <a:ext cx="3199557" cy="24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7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E511E-FBB4-AF4F-9561-BF3610BCD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83675"/>
            <a:ext cx="11029616" cy="646331"/>
          </a:xfrm>
        </p:spPr>
        <p:txBody>
          <a:bodyPr/>
          <a:lstStyle/>
          <a:p>
            <a:r>
              <a:rPr lang="pt-BR" dirty="0"/>
              <a:t>Instalar o </a:t>
            </a:r>
            <a:r>
              <a:rPr lang="pt-BR" dirty="0" err="1"/>
              <a:t>github</a:t>
            </a:r>
            <a:r>
              <a:rPr lang="pt-BR" dirty="0"/>
              <a:t> local (Windows):</a:t>
            </a:r>
          </a:p>
        </p:txBody>
      </p:sp>
      <p:sp>
        <p:nvSpPr>
          <p:cNvPr id="9" name="Seta para a Direita 8">
            <a:extLst>
              <a:ext uri="{FF2B5EF4-FFF2-40B4-BE49-F238E27FC236}">
                <a16:creationId xmlns:a16="http://schemas.microsoft.com/office/drawing/2014/main" id="{4ACE1DB0-DA19-3D4E-BEDC-6C88C4B362A0}"/>
              </a:ext>
            </a:extLst>
          </p:cNvPr>
          <p:cNvSpPr/>
          <p:nvPr/>
        </p:nvSpPr>
        <p:spPr>
          <a:xfrm>
            <a:off x="4821513" y="1854535"/>
            <a:ext cx="792330" cy="304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5C4BD68-AB81-844B-8ABA-6892C31D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35" y="1246053"/>
            <a:ext cx="3325886" cy="259048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F2E136-8B88-6441-8038-0EB74BF08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997" y="1230006"/>
            <a:ext cx="3353154" cy="2606528"/>
          </a:xfrm>
          <a:prstGeom prst="rect">
            <a:avLst/>
          </a:prstGeom>
        </p:spPr>
      </p:pic>
      <p:sp>
        <p:nvSpPr>
          <p:cNvPr id="18" name="Seta para a Direita 17">
            <a:extLst>
              <a:ext uri="{FF2B5EF4-FFF2-40B4-BE49-F238E27FC236}">
                <a16:creationId xmlns:a16="http://schemas.microsoft.com/office/drawing/2014/main" id="{98BC9AF2-133D-F84B-91DC-458C8879F36C}"/>
              </a:ext>
            </a:extLst>
          </p:cNvPr>
          <p:cNvSpPr/>
          <p:nvPr/>
        </p:nvSpPr>
        <p:spPr>
          <a:xfrm>
            <a:off x="3000568" y="4892879"/>
            <a:ext cx="759411" cy="325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BE54F10-05C0-A74B-97CF-7FC16E5B3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35" y="4256644"/>
            <a:ext cx="3350332" cy="260135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10EE278-5A0B-7A46-97DA-B74A1DEEF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997" y="4256644"/>
            <a:ext cx="3353154" cy="2601356"/>
          </a:xfrm>
          <a:prstGeom prst="rect">
            <a:avLst/>
          </a:prstGeom>
        </p:spPr>
      </p:pic>
      <p:sp>
        <p:nvSpPr>
          <p:cNvPr id="21" name="Seta para a Direita 20">
            <a:extLst>
              <a:ext uri="{FF2B5EF4-FFF2-40B4-BE49-F238E27FC236}">
                <a16:creationId xmlns:a16="http://schemas.microsoft.com/office/drawing/2014/main" id="{836FDBB9-C1DA-F34F-A9FE-1237DA141FFB}"/>
              </a:ext>
            </a:extLst>
          </p:cNvPr>
          <p:cNvSpPr/>
          <p:nvPr/>
        </p:nvSpPr>
        <p:spPr>
          <a:xfrm>
            <a:off x="4913839" y="5176915"/>
            <a:ext cx="792330" cy="304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43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E511E-FBB4-AF4F-9561-BF3610BCD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83675"/>
            <a:ext cx="11029616" cy="646331"/>
          </a:xfrm>
        </p:spPr>
        <p:txBody>
          <a:bodyPr/>
          <a:lstStyle/>
          <a:p>
            <a:r>
              <a:rPr lang="pt-BR" dirty="0"/>
              <a:t>Instalar o </a:t>
            </a:r>
            <a:r>
              <a:rPr lang="pt-BR" dirty="0" err="1"/>
              <a:t>github</a:t>
            </a:r>
            <a:r>
              <a:rPr lang="pt-BR" dirty="0"/>
              <a:t> local (Windows):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2CB7062-453B-B94F-91E9-45F7CDB5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35" y="1443865"/>
            <a:ext cx="3192569" cy="248028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AC223AF-55E7-F94F-AC3D-9E56BCD86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85" y="1390337"/>
            <a:ext cx="3200777" cy="2480284"/>
          </a:xfrm>
          <a:prstGeom prst="rect">
            <a:avLst/>
          </a:prstGeom>
        </p:spPr>
      </p:pic>
      <p:sp>
        <p:nvSpPr>
          <p:cNvPr id="15" name="Seta para a Direita 14">
            <a:extLst>
              <a:ext uri="{FF2B5EF4-FFF2-40B4-BE49-F238E27FC236}">
                <a16:creationId xmlns:a16="http://schemas.microsoft.com/office/drawing/2014/main" id="{CEF3DB7C-3F80-5740-8284-A1BECA82E877}"/>
              </a:ext>
            </a:extLst>
          </p:cNvPr>
          <p:cNvSpPr/>
          <p:nvPr/>
        </p:nvSpPr>
        <p:spPr>
          <a:xfrm>
            <a:off x="4913839" y="2267383"/>
            <a:ext cx="792330" cy="304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7A95208-A0A2-AB42-B353-C7102F9F7993}"/>
              </a:ext>
            </a:extLst>
          </p:cNvPr>
          <p:cNvSpPr txBox="1"/>
          <p:nvPr/>
        </p:nvSpPr>
        <p:spPr>
          <a:xfrm>
            <a:off x="4289603" y="4045222"/>
            <a:ext cx="8126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Crie uma pasta chamada “projetos-</a:t>
            </a:r>
            <a:r>
              <a:rPr lang="pt-BR" sz="1600" dirty="0" err="1"/>
              <a:t>unisal</a:t>
            </a:r>
            <a:r>
              <a:rPr lang="pt-BR" sz="1600" dirty="0"/>
              <a:t>” dentro do “meus documentos” e depois:</a:t>
            </a:r>
            <a:br>
              <a:rPr lang="pt-BR" dirty="0"/>
            </a:br>
            <a:r>
              <a:rPr lang="pt-BR" sz="1600" dirty="0"/>
              <a:t>Acesse o projeto do professor via browser no </a:t>
            </a:r>
            <a:r>
              <a:rPr lang="pt-BR" sz="1600" dirty="0" err="1"/>
              <a:t>repositório:</a:t>
            </a:r>
            <a:r>
              <a:rPr lang="pt-BR" sz="1600" dirty="0" err="1">
                <a:hlinkClick r:id="rId4"/>
              </a:rPr>
              <a:t>https</a:t>
            </a:r>
            <a:r>
              <a:rPr lang="pt-BR" sz="1600" dirty="0">
                <a:hlinkClick r:id="rId4"/>
              </a:rPr>
              <a:t>://github.com/FranciscoUnisal/LivrariaUnisal</a:t>
            </a:r>
            <a:endParaRPr lang="pt-BR" sz="160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C6E3A66-AD6B-294E-A418-A42704C6E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3" y="4138007"/>
            <a:ext cx="3970820" cy="27199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1A242B3-51AB-D043-900B-E2331E7775CD}"/>
              </a:ext>
            </a:extLst>
          </p:cNvPr>
          <p:cNvSpPr/>
          <p:nvPr/>
        </p:nvSpPr>
        <p:spPr>
          <a:xfrm>
            <a:off x="4289603" y="4886527"/>
            <a:ext cx="5925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Clica no botão “clone </a:t>
            </a:r>
            <a:r>
              <a:rPr lang="pt-BR" sz="1600" dirty="0" err="1"/>
              <a:t>or</a:t>
            </a:r>
            <a:r>
              <a:rPr lang="pt-BR" sz="1600" dirty="0"/>
              <a:t> download” e escolha a opção </a:t>
            </a:r>
          </a:p>
          <a:p>
            <a:r>
              <a:rPr lang="pt-BR" sz="1600" dirty="0"/>
              <a:t>Download ZIP e depois descompactar dentro da pasta “projetos-</a:t>
            </a:r>
            <a:r>
              <a:rPr lang="pt-BR" sz="1600" dirty="0" err="1"/>
              <a:t>unisal</a:t>
            </a:r>
            <a:r>
              <a:rPr lang="pt-BR" sz="1600" dirty="0"/>
              <a:t>”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1D48EAA-562F-404B-BEBB-B85522864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818" y="5767576"/>
            <a:ext cx="1447967" cy="87608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136A9C-1F70-3344-812B-B0CDB09251AF}"/>
              </a:ext>
            </a:extLst>
          </p:cNvPr>
          <p:cNvSpPr txBox="1"/>
          <p:nvPr/>
        </p:nvSpPr>
        <p:spPr>
          <a:xfrm>
            <a:off x="6096000" y="5904993"/>
            <a:ext cx="5777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Ou</a:t>
            </a:r>
            <a:r>
              <a:rPr lang="pt-BR" sz="1400" dirty="0"/>
              <a:t> abrir um terminal de comandos, depois entrar no diretório</a:t>
            </a:r>
          </a:p>
          <a:p>
            <a:r>
              <a:rPr lang="pt-BR" sz="1400" dirty="0"/>
              <a:t>“projetos-</a:t>
            </a:r>
            <a:r>
              <a:rPr lang="pt-BR" sz="1400" dirty="0" err="1"/>
              <a:t>unisal</a:t>
            </a:r>
            <a:r>
              <a:rPr lang="pt-BR" sz="1400" dirty="0"/>
              <a:t>” e digitar o comando:</a:t>
            </a:r>
            <a:br>
              <a:rPr lang="pt-BR" sz="1400" dirty="0"/>
            </a:br>
            <a:r>
              <a:rPr lang="pt-BR" sz="1400" b="1" dirty="0" err="1"/>
              <a:t>git</a:t>
            </a:r>
            <a:r>
              <a:rPr lang="pt-BR" sz="1400" b="1" dirty="0"/>
              <a:t> clone </a:t>
            </a:r>
            <a:r>
              <a:rPr lang="pt-BR" sz="1400" b="1" dirty="0" err="1"/>
              <a:t>https</a:t>
            </a:r>
            <a:r>
              <a:rPr lang="pt-BR" sz="1400" b="1" dirty="0"/>
              <a:t>://</a:t>
            </a:r>
            <a:r>
              <a:rPr lang="pt-BR" sz="1400" b="1" dirty="0" err="1"/>
              <a:t>github.com</a:t>
            </a:r>
            <a:r>
              <a:rPr lang="pt-BR" sz="1400" b="1" dirty="0"/>
              <a:t>/</a:t>
            </a:r>
            <a:r>
              <a:rPr lang="pt-BR" sz="1400" b="1" dirty="0" err="1"/>
              <a:t>FranciscoUnisal</a:t>
            </a:r>
            <a:r>
              <a:rPr lang="pt-BR" sz="1400" b="1" dirty="0"/>
              <a:t>/</a:t>
            </a:r>
            <a:r>
              <a:rPr lang="pt-BR" sz="1400" b="1" dirty="0" err="1"/>
              <a:t>LivrariaUnisal.git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8060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54F42-DA3B-764B-94BF-D9845CC5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144"/>
          </a:xfrm>
        </p:spPr>
        <p:txBody>
          <a:bodyPr/>
          <a:lstStyle/>
          <a:p>
            <a:r>
              <a:rPr lang="pt-BR" dirty="0"/>
              <a:t>Instalando tomcat-9 (Windows):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93C11-C3F4-7743-AEA6-8813AA6E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1757"/>
            <a:ext cx="11029615" cy="3634486"/>
          </a:xfrm>
        </p:spPr>
        <p:txBody>
          <a:bodyPr/>
          <a:lstStyle/>
          <a:p>
            <a:r>
              <a:rPr lang="pt-BR" dirty="0"/>
              <a:t>Download:</a:t>
            </a:r>
            <a:br>
              <a:rPr lang="pt-BR" dirty="0"/>
            </a:br>
            <a:r>
              <a:rPr lang="pt-BR" dirty="0">
                <a:hlinkClick r:id="rId2"/>
              </a:rPr>
              <a:t>https://tomcat.apache.org</a:t>
            </a:r>
            <a:r>
              <a:rPr lang="pt-BR" dirty="0"/>
              <a:t>.</a:t>
            </a:r>
          </a:p>
          <a:p>
            <a:r>
              <a:rPr lang="pt-BR" dirty="0"/>
              <a:t>Escolher o link do </a:t>
            </a:r>
            <a:r>
              <a:rPr lang="pt-BR" dirty="0" err="1"/>
              <a:t>Tomcat</a:t>
            </a:r>
            <a:r>
              <a:rPr lang="pt-BR" dirty="0"/>
              <a:t> 9:</a:t>
            </a:r>
            <a:br>
              <a:rPr lang="pt-BR" dirty="0"/>
            </a:br>
            <a:r>
              <a:rPr lang="pt-BR" dirty="0">
                <a:hlinkClick r:id="rId3"/>
              </a:rPr>
              <a:t>https://tomcat.apache.org/download-90.cgi</a:t>
            </a:r>
            <a:endParaRPr lang="pt-BR" dirty="0"/>
          </a:p>
          <a:p>
            <a:r>
              <a:rPr lang="pt-BR" dirty="0"/>
              <a:t>Despois escolher o link do instalador 32-bit/64-bit </a:t>
            </a:r>
          </a:p>
          <a:p>
            <a:pPr marL="0" indent="0">
              <a:buNone/>
            </a:pPr>
            <a:r>
              <a:rPr lang="pt-BR" dirty="0">
                <a:hlinkClick r:id="rId4"/>
              </a:rPr>
              <a:t>https://www-eu.apache.org/dist/tomcat/tomcat-9/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E82F9E-D37E-774A-A4D8-EC9B27100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112" y="1257300"/>
            <a:ext cx="4031986" cy="2082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1587E80-688F-CC4D-8AAF-0BBEFE56B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88" y="3517901"/>
            <a:ext cx="6591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8716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413E24"/>
      </a:dk2>
      <a:lt2>
        <a:srgbClr val="ECECF0"/>
      </a:lt2>
      <a:accent1>
        <a:srgbClr val="A8A15F"/>
      </a:accent1>
      <a:accent2>
        <a:srgbClr val="C6976B"/>
      </a:accent2>
      <a:accent3>
        <a:srgbClr val="96A86F"/>
      </a:accent3>
      <a:accent4>
        <a:srgbClr val="62AD90"/>
      </a:accent4>
      <a:accent5>
        <a:srgbClr val="71AAAB"/>
      </a:accent5>
      <a:accent6>
        <a:srgbClr val="71A1C8"/>
      </a:accent6>
      <a:hlink>
        <a:srgbClr val="7E84B9"/>
      </a:hlink>
      <a:folHlink>
        <a:srgbClr val="878787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768</Words>
  <Application>Microsoft Macintosh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Avenir Next LT Pro</vt:lpstr>
      <vt:lpstr>Gill Sans MT</vt:lpstr>
      <vt:lpstr>Wingdings 2</vt:lpstr>
      <vt:lpstr>DividendVTI</vt:lpstr>
      <vt:lpstr>Projeto java</vt:lpstr>
      <vt:lpstr>Instalando o JDK</vt:lpstr>
      <vt:lpstr>Instalando o JDK</vt:lpstr>
      <vt:lpstr>Instalando o eclipse</vt:lpstr>
      <vt:lpstr>Instalar o github local (Windows):</vt:lpstr>
      <vt:lpstr>Instalar o github local (Windows):</vt:lpstr>
      <vt:lpstr>Instalar o github local (Windows):</vt:lpstr>
      <vt:lpstr>Instalar o github local (Windows):</vt:lpstr>
      <vt:lpstr>Instalando tomcat-9 (Windows):</vt:lpstr>
      <vt:lpstr>Instalando tomcat-9 (Windows):</vt:lpstr>
      <vt:lpstr>Instalando tomcat-9 (Windows):</vt:lpstr>
      <vt:lpstr>Instalando tomcat-9 (Windows):</vt:lpstr>
      <vt:lpstr>Instalando tomcat-9 (MAC):</vt:lpstr>
      <vt:lpstr>Instalando mariadb (Windows):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java</dc:title>
  <dc:creator>Francisco Carlos Da Silva</dc:creator>
  <cp:lastModifiedBy>Francisco Carlos Da Silva</cp:lastModifiedBy>
  <cp:revision>33</cp:revision>
  <dcterms:created xsi:type="dcterms:W3CDTF">2020-03-20T19:19:52Z</dcterms:created>
  <dcterms:modified xsi:type="dcterms:W3CDTF">2021-03-02T00:38:32Z</dcterms:modified>
</cp:coreProperties>
</file>